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8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CFB865-F554-4551-AE3A-B856F65A6F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B033E3C-DFFB-460E-8503-AEC2979B46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2CC18F-36CD-482F-B8D9-6AB930E9D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083F8-1E9D-4966-984F-DBBD060139DB}" type="datetimeFigureOut">
              <a:rPr lang="de-DE" smtClean="0"/>
              <a:t>28.09.2023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93F9D1A-B163-4674-B519-FB5314012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37964D-B917-4CF9-A64D-98B6E1DF7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BAFD-ECFF-434D-AB32-6857AFE8F3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9780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C2738C-2BFE-4A27-AB0D-E0CA45E28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695C23D-F748-4A90-B141-AAE3B1F27F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7A6BD0A-2DC3-464C-A0D7-59B49C3E7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083F8-1E9D-4966-984F-DBBD060139DB}" type="datetimeFigureOut">
              <a:rPr lang="de-DE" smtClean="0"/>
              <a:t>28.09.2023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7B79D0-BDD9-491D-AA56-09D9FA740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2878948-2F11-4C51-B1AC-4CBF76DCD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BAFD-ECFF-434D-AB32-6857AFE8F3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308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03C055B-2FDD-4F42-919A-B219DEFB20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5A9BEBD-4560-4FAF-B926-90A10DAE4B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6D5A3B-0583-4C57-9590-3488CA953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083F8-1E9D-4966-984F-DBBD060139DB}" type="datetimeFigureOut">
              <a:rPr lang="de-DE" smtClean="0"/>
              <a:t>28.09.2023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03BDB2-EB68-404E-8CD9-7D5D06376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D1510F-5938-40B1-9D71-F058FAE1F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BAFD-ECFF-434D-AB32-6857AFE8F3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869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0B9322-34BB-4E7A-A507-3BF777E81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A425B9-3884-4715-876A-540DB0D08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792AF3-B59D-4345-851E-DA918B8C1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083F8-1E9D-4966-984F-DBBD060139DB}" type="datetimeFigureOut">
              <a:rPr lang="de-DE" smtClean="0"/>
              <a:t>28.09.2023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57F579-FB94-4173-A759-DD109E289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445386-EA62-40B7-9C12-F945A16F1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BAFD-ECFF-434D-AB32-6857AFE8F3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3425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91FF3C-85F7-4A97-9C46-21874F2BF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E27B819-369C-4C0B-A60C-011C9D3C17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56C307-0CFE-4BD2-9DA2-72E99651A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083F8-1E9D-4966-984F-DBBD060139DB}" type="datetimeFigureOut">
              <a:rPr lang="de-DE" smtClean="0"/>
              <a:t>28.09.2023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D7D679-F306-4E30-ADA8-9BD8DC8A4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5F680-F8E6-4852-B406-C31ABE724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BAFD-ECFF-434D-AB32-6857AFE8F3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4742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1BEC46-411F-4307-B2C3-398CADEF3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0A2698-C200-4B23-AB19-F9995CF8E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8BB327B-3C47-4B29-9FFD-5904C4E3E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5948528-76A6-4E1B-8B26-E8750033B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083F8-1E9D-4966-984F-DBBD060139DB}" type="datetimeFigureOut">
              <a:rPr lang="de-DE" smtClean="0"/>
              <a:t>28.09.2023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7AD80A5-3EFC-418A-B289-0477C50A6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DD7390F-9CD1-4EB4-B309-D7F87915E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BAFD-ECFF-434D-AB32-6857AFE8F3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052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0201C6-0202-45AA-BDD6-4BFE2EC35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02A623-51C0-4E47-80C0-02D30E4C1B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B11163D-5C61-4F10-9307-FB00C55B4D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B3E1B6A-9A1F-47C1-9847-2E0750B64A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1080DD3-F01D-4877-A90A-EA59799587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126149B-952F-409A-9ADB-A766064AD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083F8-1E9D-4966-984F-DBBD060139DB}" type="datetimeFigureOut">
              <a:rPr lang="de-DE" smtClean="0"/>
              <a:t>28.09.2023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1E236AC-6522-4141-98F5-C9AF24D23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DD49505-AC0B-4FAF-A3FB-7C6FAF83D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BAFD-ECFF-434D-AB32-6857AFE8F3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0355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5429B3-D806-4933-8574-D5BD0DFC1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98CC024-9D74-408E-A08B-8DAD1240F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083F8-1E9D-4966-984F-DBBD060139DB}" type="datetimeFigureOut">
              <a:rPr lang="de-DE" smtClean="0"/>
              <a:t>28.09.2023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562547F-7BB0-4DA8-9509-C69649F38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2E8F0F9-CA2E-435C-B0AA-7391F31AC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BAFD-ECFF-434D-AB32-6857AFE8F3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7006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72D8000-30F4-432C-8E80-C7DE92456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083F8-1E9D-4966-984F-DBBD060139DB}" type="datetimeFigureOut">
              <a:rPr lang="de-DE" smtClean="0"/>
              <a:t>28.09.2023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C78BA72-953A-435D-9616-A18BE4A44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DA1362C-EB3F-40FD-B5D3-C70B66A4D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BAFD-ECFF-434D-AB32-6857AFE8F3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19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4AEB17-5434-4ADA-864D-8B38321D9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2FB83E7-F085-478F-8406-5758B12AF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81A9282-A4FC-47E9-B5B1-9D2FDCA8AC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0A6F4CD-B938-41B7-BDBA-6D38C386F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083F8-1E9D-4966-984F-DBBD060139DB}" type="datetimeFigureOut">
              <a:rPr lang="de-DE" smtClean="0"/>
              <a:t>28.09.2023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94FAFDB-00AE-48A1-B67F-024D91909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EB43790-5B63-4347-8663-B9A1343E6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BAFD-ECFF-434D-AB32-6857AFE8F3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95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B5C48-466C-42AD-B107-8E8E7DFDD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7E731C4-BA6B-4F0C-82D8-8AB3E3A5BE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10271B7-73BB-417E-B819-F99BBDF1A5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D5D2D77-1584-40ED-824D-5D00DE853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083F8-1E9D-4966-984F-DBBD060139DB}" type="datetimeFigureOut">
              <a:rPr lang="de-DE" smtClean="0"/>
              <a:t>28.09.2023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BDE252D-669F-4495-9DF0-61C82A0B6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DFE5351-8807-49B3-B7CD-A920C7552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BAFD-ECFF-434D-AB32-6857AFE8F3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4869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B0DA209-E90D-4C12-96E5-9743A5061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E7FF932-8DE6-4535-9896-E01C05F27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14E0E7-CBC7-4767-B2C3-821ECA83BC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083F8-1E9D-4966-984F-DBBD060139DB}" type="datetimeFigureOut">
              <a:rPr lang="de-DE" smtClean="0"/>
              <a:t>28.09.2023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F30B40F-68A7-4416-AEBD-554E7C58E2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78A313-12C6-4AD3-9F07-A5865D51DC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BBAFD-ECFF-434D-AB32-6857AFE8F3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527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88FE08A2-D32B-43DD-9A42-73CB22FE8494}"/>
              </a:ext>
            </a:extLst>
          </p:cNvPr>
          <p:cNvGrpSpPr/>
          <p:nvPr/>
        </p:nvGrpSpPr>
        <p:grpSpPr>
          <a:xfrm>
            <a:off x="399159" y="484600"/>
            <a:ext cx="4998720" cy="2398045"/>
            <a:chOff x="0" y="-10202"/>
            <a:chExt cx="5669280" cy="2863764"/>
          </a:xfrm>
        </p:grpSpPr>
        <p:pic>
          <p:nvPicPr>
            <p:cNvPr id="12" name="Grafik 11">
              <a:extLst>
                <a:ext uri="{FF2B5EF4-FFF2-40B4-BE49-F238E27FC236}">
                  <a16:creationId xmlns:a16="http://schemas.microsoft.com/office/drawing/2014/main" id="{4F7F39B0-E423-44A4-AB0E-BCAA8D77745D}"/>
                </a:ext>
              </a:extLst>
            </p:cNvPr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7995" y="-10202"/>
              <a:ext cx="3931285" cy="2601002"/>
            </a:xfrm>
            <a:prstGeom prst="rect">
              <a:avLst/>
            </a:prstGeom>
          </p:spPr>
        </p:pic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BC2087F1-CE3F-4B2B-924B-28B59CE1A34C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0202"/>
              <a:ext cx="1737995" cy="7810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" name="Bild 2" descr="Bildergebnis für uni würzburg">
              <a:extLst>
                <a:ext uri="{FF2B5EF4-FFF2-40B4-BE49-F238E27FC236}">
                  <a16:creationId xmlns:a16="http://schemas.microsoft.com/office/drawing/2014/main" id="{14C683EB-A294-4901-A84D-7E676131B131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871156"/>
              <a:ext cx="1737995" cy="77533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" name="Bild 4" descr="Kindermedienland Baden-Württemberg: Pressemitteilung">
              <a:extLst>
                <a:ext uri="{FF2B5EF4-FFF2-40B4-BE49-F238E27FC236}">
                  <a16:creationId xmlns:a16="http://schemas.microsoft.com/office/drawing/2014/main" id="{9EA56D73-2563-4B33-A256-4AE0AF1280F0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736597"/>
              <a:ext cx="1955800" cy="111696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feld 16">
            <a:extLst>
              <a:ext uri="{FF2B5EF4-FFF2-40B4-BE49-F238E27FC236}">
                <a16:creationId xmlns:a16="http://schemas.microsoft.com/office/drawing/2014/main" id="{4F092B11-6EE7-477A-803E-B96424EE3CD5}"/>
              </a:ext>
            </a:extLst>
          </p:cNvPr>
          <p:cNvSpPr txBox="1"/>
          <p:nvPr/>
        </p:nvSpPr>
        <p:spPr>
          <a:xfrm>
            <a:off x="289689" y="3244092"/>
            <a:ext cx="11503152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de-DE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Zusatzlehrprogramm</a:t>
            </a:r>
            <a:r>
              <a:rPr lang="de-DE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de-DE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de-DE" sz="2400" b="1" i="1" dirty="0">
                <a:solidFill>
                  <a:srgbClr val="FF66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Pädagogik bei Krankheit</a:t>
            </a:r>
            <a:r>
              <a:rPr lang="de-DE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de-D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geht im WS 2023-24 in die 3. Runde!</a:t>
            </a: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5D140D67-C0AB-47AE-B445-873AEE434688}"/>
              </a:ext>
            </a:extLst>
          </p:cNvPr>
          <p:cNvSpPr txBox="1"/>
          <p:nvPr/>
        </p:nvSpPr>
        <p:spPr>
          <a:xfrm>
            <a:off x="-1278126" y="4269834"/>
            <a:ext cx="9979152" cy="20274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4">
              <a:lnSpc>
                <a:spcPct val="107000"/>
              </a:lnSpc>
              <a:spcAft>
                <a:spcPts val="800"/>
              </a:spcAft>
            </a:pPr>
            <a:r>
              <a:rPr lang="de-DE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 wir bieten </a:t>
            </a:r>
            <a:r>
              <a:rPr lang="de-DE" sz="1600" b="1" i="1" dirty="0">
                <a:solidFill>
                  <a:srgbClr val="FF66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Lehrveranstaltungen</a:t>
            </a:r>
            <a:r>
              <a:rPr lang="de-DE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 denen Sie:</a:t>
            </a: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71700" lvl="4" indent="-342900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de-DE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Krankheiten studieren </a:t>
            </a:r>
          </a:p>
          <a:p>
            <a:pPr marL="2171700" lvl="4" indent="-342900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de-DE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mehr über die Probleme erkrankter Schüler/-innen erfahren, </a:t>
            </a:r>
          </a:p>
          <a:p>
            <a:pPr marL="2171700" lvl="4" indent="-342900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de-DE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Bewusstsein für den pädagogisch wertvollen Umgang entfalten,</a:t>
            </a:r>
          </a:p>
          <a:p>
            <a:pPr marL="2171700" lvl="4" indent="-342900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de-DE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Kompetenzen für die schulische Förderung entwickeln,</a:t>
            </a:r>
          </a:p>
          <a:p>
            <a:pPr marL="2171700" lvl="4" indent="-342900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de-DE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sich als Lehrer/-in für eine anspruchsvolle Arbeit qualifizieren,</a:t>
            </a:r>
          </a:p>
          <a:p>
            <a:pPr marL="2171700" lvl="4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de-DE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zur Entwicklung von krankheitssensiblen Schulen beitragen.</a:t>
            </a:r>
          </a:p>
        </p:txBody>
      </p:sp>
      <p:sp>
        <p:nvSpPr>
          <p:cNvPr id="10" name="Halber Rahmen 9">
            <a:extLst>
              <a:ext uri="{FF2B5EF4-FFF2-40B4-BE49-F238E27FC236}">
                <a16:creationId xmlns:a16="http://schemas.microsoft.com/office/drawing/2014/main" id="{F980E568-F148-4B07-A36F-355A1935B503}"/>
              </a:ext>
            </a:extLst>
          </p:cNvPr>
          <p:cNvSpPr/>
          <p:nvPr/>
        </p:nvSpPr>
        <p:spPr>
          <a:xfrm rot="10800000">
            <a:off x="0" y="-1"/>
            <a:ext cx="12192000" cy="6858000"/>
          </a:xfrm>
          <a:prstGeom prst="halfFrame">
            <a:avLst>
              <a:gd name="adj1" fmla="val 4330"/>
              <a:gd name="adj2" fmla="val 413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265E6FEA-5BD8-4CCB-990A-D2263BEE26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2032" y="371739"/>
            <a:ext cx="1579888" cy="1655341"/>
          </a:xfrm>
          <a:prstGeom prst="rect">
            <a:avLst/>
          </a:prstGeom>
        </p:spPr>
      </p:pic>
      <p:pic>
        <p:nvPicPr>
          <p:cNvPr id="23" name="Grafik 22">
            <a:extLst>
              <a:ext uri="{FF2B5EF4-FFF2-40B4-BE49-F238E27FC236}">
                <a16:creationId xmlns:a16="http://schemas.microsoft.com/office/drawing/2014/main" id="{FA0B0D2D-826B-4B5B-B2CC-B9FBCFB1D2E8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81659" flipH="1">
            <a:off x="8834511" y="1053910"/>
            <a:ext cx="1194038" cy="1004386"/>
          </a:xfrm>
          <a:prstGeom prst="rect">
            <a:avLst/>
          </a:prstGeom>
          <a:noFill/>
        </p:spPr>
      </p:pic>
      <p:sp>
        <p:nvSpPr>
          <p:cNvPr id="25" name="Textfeld 24">
            <a:extLst>
              <a:ext uri="{FF2B5EF4-FFF2-40B4-BE49-F238E27FC236}">
                <a16:creationId xmlns:a16="http://schemas.microsoft.com/office/drawing/2014/main" id="{3AFB2B66-D76F-439A-90CE-A4A8739CF56E}"/>
              </a:ext>
            </a:extLst>
          </p:cNvPr>
          <p:cNvSpPr txBox="1"/>
          <p:nvPr/>
        </p:nvSpPr>
        <p:spPr>
          <a:xfrm>
            <a:off x="542543" y="6553284"/>
            <a:ext cx="11369041" cy="581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200" b="1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Kontakt:</a:t>
            </a:r>
            <a:r>
              <a:rPr lang="de-DE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Univ.-Prof. Dr. Reinhard Markowetz LMU München – Leopoldstr. 13 – 80802 München – 089 2180 5111 – markowetz@lmu.de</a:t>
            </a:r>
            <a:endParaRPr lang="de-DE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DE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Halber Rahmen 21">
            <a:extLst>
              <a:ext uri="{FF2B5EF4-FFF2-40B4-BE49-F238E27FC236}">
                <a16:creationId xmlns:a16="http://schemas.microsoft.com/office/drawing/2014/main" id="{40AC6F45-B72C-453F-9AAF-BDF4DD6022A9}"/>
              </a:ext>
            </a:extLst>
          </p:cNvPr>
          <p:cNvSpPr/>
          <p:nvPr/>
        </p:nvSpPr>
        <p:spPr>
          <a:xfrm>
            <a:off x="0" y="0"/>
            <a:ext cx="3224784" cy="3188208"/>
          </a:xfrm>
          <a:prstGeom prst="halfFrame">
            <a:avLst>
              <a:gd name="adj1" fmla="val 9742"/>
              <a:gd name="adj2" fmla="val 831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0215CEEF-569F-449E-850B-82733B8758E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9738971">
            <a:off x="9072425" y="4457855"/>
            <a:ext cx="2486875" cy="1398868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5C931BCC-2CB1-45B1-9599-1B12CDF6EFD1}"/>
              </a:ext>
            </a:extLst>
          </p:cNvPr>
          <p:cNvSpPr txBox="1"/>
          <p:nvPr/>
        </p:nvSpPr>
        <p:spPr>
          <a:xfrm>
            <a:off x="9624818" y="2127848"/>
            <a:ext cx="2168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rgbClr val="FF6600"/>
                </a:solidFill>
              </a:rPr>
              <a:t>Informationen und Anmeldung</a:t>
            </a:r>
          </a:p>
        </p:txBody>
      </p:sp>
      <p:sp>
        <p:nvSpPr>
          <p:cNvPr id="30" name="Pfeil: nach rechts gekrümmt 29">
            <a:extLst>
              <a:ext uri="{FF2B5EF4-FFF2-40B4-BE49-F238E27FC236}">
                <a16:creationId xmlns:a16="http://schemas.microsoft.com/office/drawing/2014/main" id="{42EC2E31-C236-440F-8D5C-A461A781B60A}"/>
              </a:ext>
            </a:extLst>
          </p:cNvPr>
          <p:cNvSpPr/>
          <p:nvPr/>
        </p:nvSpPr>
        <p:spPr>
          <a:xfrm rot="3897834" flipV="1">
            <a:off x="8984513" y="275394"/>
            <a:ext cx="841752" cy="1542944"/>
          </a:xfrm>
          <a:prstGeom prst="curvedRightArrow">
            <a:avLst>
              <a:gd name="adj1" fmla="val 19660"/>
              <a:gd name="adj2" fmla="val 58620"/>
              <a:gd name="adj3" fmla="val 4288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846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Breitbild</PresentationFormat>
  <Paragraphs>10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Ahmetovic, Melika</dc:creator>
  <cp:lastModifiedBy>Ahmetovic, Melika</cp:lastModifiedBy>
  <cp:revision>4</cp:revision>
  <dcterms:created xsi:type="dcterms:W3CDTF">2023-09-26T11:15:13Z</dcterms:created>
  <dcterms:modified xsi:type="dcterms:W3CDTF">2023-09-28T16:58:04Z</dcterms:modified>
</cp:coreProperties>
</file>